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5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EDAFD5-19E2-BCF0-E6BE-7F27252E7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2D3756-A7C7-98CD-7002-C5B785EE2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E9CB03-6592-58EB-3076-7BEEF56D4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DE52-F6BE-4515-A390-5D94A2B8A6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99329D-0711-418A-FD95-A4CD4457C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9DBC41-EE78-6F5B-AA8E-56C0D8A6C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71D0-1527-4FBD-9366-D7EFE6DB8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17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1D4B19-35D0-C58C-E819-2D1FD0EFF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95E3E1-C27A-A879-26F2-24862C8F8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6F415A-7B39-002A-41F5-0A4CF24C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DE52-F6BE-4515-A390-5D94A2B8A6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618C9A-76D9-B414-ED05-26E325E14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B9FAB3-F1B4-A6D9-AC6A-E9E8530C4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71D0-1527-4FBD-9366-D7EFE6DB8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77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0251CA-FD29-26F1-F6B9-0055EBBDAF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563ADF-6290-B498-7363-ADAFA1B7C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64A430-96DF-96A6-A108-08DE38AC4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DE52-F6BE-4515-A390-5D94A2B8A6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A3B51D-8899-ED50-3639-8042470B4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8C6BA6-B83C-84A9-68F9-F5B1E3FE2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71D0-1527-4FBD-9366-D7EFE6DB8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8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9B0D71-2425-A31B-91BD-B1D1BBA0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BB6592-2A15-3138-2BAA-EB99A3620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712BBD-765A-B2B7-BAA1-A03FAEAF3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DE52-F6BE-4515-A390-5D94A2B8A6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1EE076-4F8B-8A25-C451-99D5A7EA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2C383D-4C74-85D4-71C8-4D545246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71D0-1527-4FBD-9366-D7EFE6DB8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2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61A346-708F-086D-9FA6-4198AEAED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C5CE44-FD03-3CCB-99E4-D6ACB20AA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9639EE-E00D-11B9-389E-87865B29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DE52-F6BE-4515-A390-5D94A2B8A6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70D457-130A-41CB-C764-765482BA8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DD8652-59BA-8743-F420-C9CFC5159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71D0-1527-4FBD-9366-D7EFE6DB8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14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C9BA1-EDB4-29A2-0F56-A3D66F89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D26F3B-8996-C956-51FF-CB17A1ECF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99B622-A7A8-54C9-79C2-3421841B8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6DFA2C-7516-0961-D9D3-73859F89A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DE52-F6BE-4515-A390-5D94A2B8A6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B8834D-C3E7-EF2E-00C2-4BF1D0F34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453244-BBDE-2988-CE14-703B908C8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71D0-1527-4FBD-9366-D7EFE6DB8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0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FD30B-9145-7A38-F024-61321DE43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79883B-1056-44C9-02B2-6E41CC11D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83FEE6-36B6-D24D-CF16-B311B3AC5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B3CB1B-B397-6C5E-CE8C-29EE512D2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5BF902-404C-19E5-14CC-119258808A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A2F1598-481B-44F8-C598-7B0687774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DE52-F6BE-4515-A390-5D94A2B8A6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1A4C348-65CC-DDFF-DF81-3AACF0B8C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0D12382-513B-262C-3E04-83470156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71D0-1527-4FBD-9366-D7EFE6DB8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78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F132A-2A52-A923-4516-8EAB9A812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F1B0F0-2EBA-4935-C200-0BC77A4C0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DE52-F6BE-4515-A390-5D94A2B8A6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ACB7C-9B57-9E39-B0A2-CAD45C448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CC276D-01A8-8E18-61F4-3D9A2B9BD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71D0-1527-4FBD-9366-D7EFE6DB8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3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96F353-16C6-05F3-C17C-0D5235F91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DE52-F6BE-4515-A390-5D94A2B8A6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79F820-9ACB-FBF5-8D7E-030598789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BBADE2-BB4E-C5B1-4409-BE66F004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71D0-1527-4FBD-9366-D7EFE6DB8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8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1A45F0-449C-32A9-6824-4CFECEAE6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36EF48-A61E-C56A-F1B9-02CCE7D30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588FFB-E20B-F89C-925D-444F1B528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987AF1-19F6-B154-23CE-E7A030E9C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DE52-F6BE-4515-A390-5D94A2B8A6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55D454-44A4-7200-F39B-AA2E5DB93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F03C23-4A77-D5E6-CDB1-84AF50C9C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71D0-1527-4FBD-9366-D7EFE6DB8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48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1D579-9A2E-133F-60FD-2591677B2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B355290-1CF9-8E86-8B95-01E90F4FD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042EA5-1CD6-81ED-C589-C02C4C62E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450CAB-8045-D802-5D08-A7017516F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9DE52-F6BE-4515-A390-5D94A2B8A6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AEBB2D-E96F-527F-8C61-BFF853B7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5A8EB1-CD81-FD6C-B0FB-2AF353B84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371D0-1527-4FBD-9366-D7EFE6DB8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9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7E8A8BD-4A94-1149-3B2A-3685576E9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8CA1CA-CC34-3599-0E62-E9ED61E75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346DE6-750E-030F-8738-51E9C4CD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9DE52-F6BE-4515-A390-5D94A2B8A66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722A20-9FEF-2055-F1AB-222B03CD8B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9E90CB-7BD0-BC73-331C-7B6B96FE0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371D0-1527-4FBD-9366-D7EFE6DB8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7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3807.461">
            <a:extLst>
              <a:ext uri="{FF2B5EF4-FFF2-40B4-BE49-F238E27FC236}">
                <a16:creationId xmlns:a16="http://schemas.microsoft.com/office/drawing/2014/main" id="{51190A45-B1DD-0180-769C-1DA35FDF0F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88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3909.814">
            <a:extLst>
              <a:ext uri="{FF2B5EF4-FFF2-40B4-BE49-F238E27FC236}">
                <a16:creationId xmlns:a16="http://schemas.microsoft.com/office/drawing/2014/main" id="{8C70BF43-55CB-8591-5FBC-257CC7E702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62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3914.073">
            <a:extLst>
              <a:ext uri="{FF2B5EF4-FFF2-40B4-BE49-F238E27FC236}">
                <a16:creationId xmlns:a16="http://schemas.microsoft.com/office/drawing/2014/main" id="{549022EE-6DD4-B1E1-B2DE-4DD7482D25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12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3920.846">
            <a:extLst>
              <a:ext uri="{FF2B5EF4-FFF2-40B4-BE49-F238E27FC236}">
                <a16:creationId xmlns:a16="http://schemas.microsoft.com/office/drawing/2014/main" id="{2C01B42E-F822-85A4-45E1-16B00912C2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89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3930.442">
            <a:extLst>
              <a:ext uri="{FF2B5EF4-FFF2-40B4-BE49-F238E27FC236}">
                <a16:creationId xmlns:a16="http://schemas.microsoft.com/office/drawing/2014/main" id="{C6C87058-BB6C-1FDF-AFF1-873D5B8784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78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3941.614">
            <a:extLst>
              <a:ext uri="{FF2B5EF4-FFF2-40B4-BE49-F238E27FC236}">
                <a16:creationId xmlns:a16="http://schemas.microsoft.com/office/drawing/2014/main" id="{D35900AA-1ACC-697F-5883-4A36875A07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10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3945.409">
            <a:extLst>
              <a:ext uri="{FF2B5EF4-FFF2-40B4-BE49-F238E27FC236}">
                <a16:creationId xmlns:a16="http://schemas.microsoft.com/office/drawing/2014/main" id="{94E09828-6C10-7AE2-B8F0-8E00CFAF84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09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008.925">
            <a:extLst>
              <a:ext uri="{FF2B5EF4-FFF2-40B4-BE49-F238E27FC236}">
                <a16:creationId xmlns:a16="http://schemas.microsoft.com/office/drawing/2014/main" id="{4A212480-B6B2-D268-A981-61978A5FB5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73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012.078">
            <a:extLst>
              <a:ext uri="{FF2B5EF4-FFF2-40B4-BE49-F238E27FC236}">
                <a16:creationId xmlns:a16="http://schemas.microsoft.com/office/drawing/2014/main" id="{FFD6D91A-F560-DFCC-7B20-6FFC3387BB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33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016.066">
            <a:extLst>
              <a:ext uri="{FF2B5EF4-FFF2-40B4-BE49-F238E27FC236}">
                <a16:creationId xmlns:a16="http://schemas.microsoft.com/office/drawing/2014/main" id="{85F5F602-7BB7-1CA6-632D-0C524768F2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7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020.073">
            <a:extLst>
              <a:ext uri="{FF2B5EF4-FFF2-40B4-BE49-F238E27FC236}">
                <a16:creationId xmlns:a16="http://schemas.microsoft.com/office/drawing/2014/main" id="{5A2CF8BB-181F-A7C2-7B76-B58D95E387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37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3812.618">
            <a:extLst>
              <a:ext uri="{FF2B5EF4-FFF2-40B4-BE49-F238E27FC236}">
                <a16:creationId xmlns:a16="http://schemas.microsoft.com/office/drawing/2014/main" id="{C8365E56-BEB7-5F59-8FF1-59C0583490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60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024.714">
            <a:extLst>
              <a:ext uri="{FF2B5EF4-FFF2-40B4-BE49-F238E27FC236}">
                <a16:creationId xmlns:a16="http://schemas.microsoft.com/office/drawing/2014/main" id="{CFCE9EED-E0F9-A429-A37F-BD82F7F18A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61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031.201">
            <a:extLst>
              <a:ext uri="{FF2B5EF4-FFF2-40B4-BE49-F238E27FC236}">
                <a16:creationId xmlns:a16="http://schemas.microsoft.com/office/drawing/2014/main" id="{AAAB921D-A7CD-B2E9-F8FD-2740653EF0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46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041.373">
            <a:extLst>
              <a:ext uri="{FF2B5EF4-FFF2-40B4-BE49-F238E27FC236}">
                <a16:creationId xmlns:a16="http://schemas.microsoft.com/office/drawing/2014/main" id="{3F1F098B-C995-EB2B-6EDC-73EF3E2ECD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8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059.450">
            <a:extLst>
              <a:ext uri="{FF2B5EF4-FFF2-40B4-BE49-F238E27FC236}">
                <a16:creationId xmlns:a16="http://schemas.microsoft.com/office/drawing/2014/main" id="{8B23F492-756B-24C2-4426-0EF63AA272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70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139.782">
            <a:extLst>
              <a:ext uri="{FF2B5EF4-FFF2-40B4-BE49-F238E27FC236}">
                <a16:creationId xmlns:a16="http://schemas.microsoft.com/office/drawing/2014/main" id="{FFDD459D-3E88-6058-D3B0-260BDCA30D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65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145.573">
            <a:extLst>
              <a:ext uri="{FF2B5EF4-FFF2-40B4-BE49-F238E27FC236}">
                <a16:creationId xmlns:a16="http://schemas.microsoft.com/office/drawing/2014/main" id="{A82A0F8A-D04F-01B0-B510-CDDBF68297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67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150.602">
            <a:extLst>
              <a:ext uri="{FF2B5EF4-FFF2-40B4-BE49-F238E27FC236}">
                <a16:creationId xmlns:a16="http://schemas.microsoft.com/office/drawing/2014/main" id="{5E31931B-FF4A-1F5D-DF58-A6E77A86FE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22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201.014">
            <a:extLst>
              <a:ext uri="{FF2B5EF4-FFF2-40B4-BE49-F238E27FC236}">
                <a16:creationId xmlns:a16="http://schemas.microsoft.com/office/drawing/2014/main" id="{7A3D22A2-F3C0-A535-1834-C928D92D15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545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205.505">
            <a:extLst>
              <a:ext uri="{FF2B5EF4-FFF2-40B4-BE49-F238E27FC236}">
                <a16:creationId xmlns:a16="http://schemas.microsoft.com/office/drawing/2014/main" id="{2E16817A-ED2A-CFA5-3C4D-EEBA17EBAB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37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227.462">
            <a:extLst>
              <a:ext uri="{FF2B5EF4-FFF2-40B4-BE49-F238E27FC236}">
                <a16:creationId xmlns:a16="http://schemas.microsoft.com/office/drawing/2014/main" id="{B2614174-7C46-2143-CF75-0D7C9C62CC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42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3816.301">
            <a:extLst>
              <a:ext uri="{FF2B5EF4-FFF2-40B4-BE49-F238E27FC236}">
                <a16:creationId xmlns:a16="http://schemas.microsoft.com/office/drawing/2014/main" id="{7916C144-7FD6-1AA8-2CE2-409EDF1B01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04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253.010">
            <a:extLst>
              <a:ext uri="{FF2B5EF4-FFF2-40B4-BE49-F238E27FC236}">
                <a16:creationId xmlns:a16="http://schemas.microsoft.com/office/drawing/2014/main" id="{37200069-9510-F153-0078-78424F1ED0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18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333.814">
            <a:extLst>
              <a:ext uri="{FF2B5EF4-FFF2-40B4-BE49-F238E27FC236}">
                <a16:creationId xmlns:a16="http://schemas.microsoft.com/office/drawing/2014/main" id="{A694FC9E-AD24-D8C9-E9B2-B7BF363B67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445.414">
            <a:extLst>
              <a:ext uri="{FF2B5EF4-FFF2-40B4-BE49-F238E27FC236}">
                <a16:creationId xmlns:a16="http://schemas.microsoft.com/office/drawing/2014/main" id="{224F67E2-94DE-E21A-5219-E991EC78FA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3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453.534">
            <a:extLst>
              <a:ext uri="{FF2B5EF4-FFF2-40B4-BE49-F238E27FC236}">
                <a16:creationId xmlns:a16="http://schemas.microsoft.com/office/drawing/2014/main" id="{82AC649D-9E8F-06FD-3877-FC648AF4B4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89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520.282">
            <a:extLst>
              <a:ext uri="{FF2B5EF4-FFF2-40B4-BE49-F238E27FC236}">
                <a16:creationId xmlns:a16="http://schemas.microsoft.com/office/drawing/2014/main" id="{1A21E21E-CE03-BDB8-B98A-CE446EAD62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35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528.489">
            <a:extLst>
              <a:ext uri="{FF2B5EF4-FFF2-40B4-BE49-F238E27FC236}">
                <a16:creationId xmlns:a16="http://schemas.microsoft.com/office/drawing/2014/main" id="{0A185DF0-0628-36B3-5986-0CB0E9530C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77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531.990">
            <a:extLst>
              <a:ext uri="{FF2B5EF4-FFF2-40B4-BE49-F238E27FC236}">
                <a16:creationId xmlns:a16="http://schemas.microsoft.com/office/drawing/2014/main" id="{557F12C5-B902-B2EB-DB10-4795103D18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92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541.406">
            <a:extLst>
              <a:ext uri="{FF2B5EF4-FFF2-40B4-BE49-F238E27FC236}">
                <a16:creationId xmlns:a16="http://schemas.microsoft.com/office/drawing/2014/main" id="{0F6E4F60-B12E-B076-8892-68B3BF4771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82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558.254">
            <a:extLst>
              <a:ext uri="{FF2B5EF4-FFF2-40B4-BE49-F238E27FC236}">
                <a16:creationId xmlns:a16="http://schemas.microsoft.com/office/drawing/2014/main" id="{6001E341-3CFD-523A-6231-808A84491F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3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603.698">
            <a:extLst>
              <a:ext uri="{FF2B5EF4-FFF2-40B4-BE49-F238E27FC236}">
                <a16:creationId xmlns:a16="http://schemas.microsoft.com/office/drawing/2014/main" id="{E0A89E5A-46A8-8E34-4319-4F479003FB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40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3820.290">
            <a:extLst>
              <a:ext uri="{FF2B5EF4-FFF2-40B4-BE49-F238E27FC236}">
                <a16:creationId xmlns:a16="http://schemas.microsoft.com/office/drawing/2014/main" id="{E336C4D5-174C-874C-B469-61D5E12259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15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612.234">
            <a:extLst>
              <a:ext uri="{FF2B5EF4-FFF2-40B4-BE49-F238E27FC236}">
                <a16:creationId xmlns:a16="http://schemas.microsoft.com/office/drawing/2014/main" id="{E2EA1CBF-D5C5-EF1E-301B-08F7D2FCA1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37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625.086">
            <a:extLst>
              <a:ext uri="{FF2B5EF4-FFF2-40B4-BE49-F238E27FC236}">
                <a16:creationId xmlns:a16="http://schemas.microsoft.com/office/drawing/2014/main" id="{3B869D72-ECBE-F77F-0FF4-13937EC3A2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91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640.218">
            <a:extLst>
              <a:ext uri="{FF2B5EF4-FFF2-40B4-BE49-F238E27FC236}">
                <a16:creationId xmlns:a16="http://schemas.microsoft.com/office/drawing/2014/main" id="{9B409EDC-80AA-0A9C-D9C9-A383D279DA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24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653.377">
            <a:extLst>
              <a:ext uri="{FF2B5EF4-FFF2-40B4-BE49-F238E27FC236}">
                <a16:creationId xmlns:a16="http://schemas.microsoft.com/office/drawing/2014/main" id="{CCE3675C-A20A-CC77-20D0-5F1D8F6486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96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4707.878">
            <a:extLst>
              <a:ext uri="{FF2B5EF4-FFF2-40B4-BE49-F238E27FC236}">
                <a16:creationId xmlns:a16="http://schemas.microsoft.com/office/drawing/2014/main" id="{76FE945C-3E90-65A7-3944-7C407F78DD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00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5858.735">
            <a:extLst>
              <a:ext uri="{FF2B5EF4-FFF2-40B4-BE49-F238E27FC236}">
                <a16:creationId xmlns:a16="http://schemas.microsoft.com/office/drawing/2014/main" id="{9C770B13-32B3-C84F-AF76-0E88202166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042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5903.777">
            <a:extLst>
              <a:ext uri="{FF2B5EF4-FFF2-40B4-BE49-F238E27FC236}">
                <a16:creationId xmlns:a16="http://schemas.microsoft.com/office/drawing/2014/main" id="{1E3D2D9A-13FD-7964-8E13-BF6472EC04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28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5908.485">
            <a:extLst>
              <a:ext uri="{FF2B5EF4-FFF2-40B4-BE49-F238E27FC236}">
                <a16:creationId xmlns:a16="http://schemas.microsoft.com/office/drawing/2014/main" id="{8270C47F-624A-A00F-9A92-7F2399A19C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62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5919.417">
            <a:extLst>
              <a:ext uri="{FF2B5EF4-FFF2-40B4-BE49-F238E27FC236}">
                <a16:creationId xmlns:a16="http://schemas.microsoft.com/office/drawing/2014/main" id="{3962121B-FE0A-104F-FA3F-A96FBA2C07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59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5948.610">
            <a:extLst>
              <a:ext uri="{FF2B5EF4-FFF2-40B4-BE49-F238E27FC236}">
                <a16:creationId xmlns:a16="http://schemas.microsoft.com/office/drawing/2014/main" id="{6967F6D2-60DB-7EE5-D20E-108882D80A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3823.918">
            <a:extLst>
              <a:ext uri="{FF2B5EF4-FFF2-40B4-BE49-F238E27FC236}">
                <a16:creationId xmlns:a16="http://schemas.microsoft.com/office/drawing/2014/main" id="{94FEA649-2406-F993-ED46-EF075514A6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250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0100.278">
            <a:extLst>
              <a:ext uri="{FF2B5EF4-FFF2-40B4-BE49-F238E27FC236}">
                <a16:creationId xmlns:a16="http://schemas.microsoft.com/office/drawing/2014/main" id="{A1391F8A-B74F-F3D8-4C0B-0CDA646EBB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26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0108.910">
            <a:extLst>
              <a:ext uri="{FF2B5EF4-FFF2-40B4-BE49-F238E27FC236}">
                <a16:creationId xmlns:a16="http://schemas.microsoft.com/office/drawing/2014/main" id="{3B4F91AD-3839-C978-C3C0-9F7657A1A3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608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0114.606">
            <a:extLst>
              <a:ext uri="{FF2B5EF4-FFF2-40B4-BE49-F238E27FC236}">
                <a16:creationId xmlns:a16="http://schemas.microsoft.com/office/drawing/2014/main" id="{594C610B-C9C6-27A5-C88E-66E3B57884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486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0118.933">
            <a:extLst>
              <a:ext uri="{FF2B5EF4-FFF2-40B4-BE49-F238E27FC236}">
                <a16:creationId xmlns:a16="http://schemas.microsoft.com/office/drawing/2014/main" id="{80936C81-D84E-9C5C-D0F1-D9EDE763DA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23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0219.341">
            <a:extLst>
              <a:ext uri="{FF2B5EF4-FFF2-40B4-BE49-F238E27FC236}">
                <a16:creationId xmlns:a16="http://schemas.microsoft.com/office/drawing/2014/main" id="{9A26B20B-6497-56B9-C3B2-4887D3E849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713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0228.486">
            <a:extLst>
              <a:ext uri="{FF2B5EF4-FFF2-40B4-BE49-F238E27FC236}">
                <a16:creationId xmlns:a16="http://schemas.microsoft.com/office/drawing/2014/main" id="{A2996E26-0BE0-26CB-9854-1292CC3C4E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545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0240.530">
            <a:extLst>
              <a:ext uri="{FF2B5EF4-FFF2-40B4-BE49-F238E27FC236}">
                <a16:creationId xmlns:a16="http://schemas.microsoft.com/office/drawing/2014/main" id="{13EAC382-F826-08C6-E173-93F1FBF468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628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0247.618">
            <a:extLst>
              <a:ext uri="{FF2B5EF4-FFF2-40B4-BE49-F238E27FC236}">
                <a16:creationId xmlns:a16="http://schemas.microsoft.com/office/drawing/2014/main" id="{B5E619BD-868D-8811-4326-181EA56A64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707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0250.970">
            <a:extLst>
              <a:ext uri="{FF2B5EF4-FFF2-40B4-BE49-F238E27FC236}">
                <a16:creationId xmlns:a16="http://schemas.microsoft.com/office/drawing/2014/main" id="{D12709EE-3C3E-BFB3-557E-5B5D8CAC7F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023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0254.422">
            <a:extLst>
              <a:ext uri="{FF2B5EF4-FFF2-40B4-BE49-F238E27FC236}">
                <a16:creationId xmlns:a16="http://schemas.microsoft.com/office/drawing/2014/main" id="{517826FD-13EA-E251-A3E5-3D9FEE57FA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14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3830.293">
            <a:extLst>
              <a:ext uri="{FF2B5EF4-FFF2-40B4-BE49-F238E27FC236}">
                <a16:creationId xmlns:a16="http://schemas.microsoft.com/office/drawing/2014/main" id="{8E64529A-8BAF-8811-386F-172D5D7C5A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15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0311.582">
            <a:extLst>
              <a:ext uri="{FF2B5EF4-FFF2-40B4-BE49-F238E27FC236}">
                <a16:creationId xmlns:a16="http://schemas.microsoft.com/office/drawing/2014/main" id="{4C99B086-869A-F192-5B34-2AED317134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73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0320.070">
            <a:extLst>
              <a:ext uri="{FF2B5EF4-FFF2-40B4-BE49-F238E27FC236}">
                <a16:creationId xmlns:a16="http://schemas.microsoft.com/office/drawing/2014/main" id="{7C97780E-6B46-9EA1-3D67-6C660189B6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042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0324.650">
            <a:extLst>
              <a:ext uri="{FF2B5EF4-FFF2-40B4-BE49-F238E27FC236}">
                <a16:creationId xmlns:a16="http://schemas.microsoft.com/office/drawing/2014/main" id="{EBA0F8DB-0F8E-4C74-7337-115CF7A5DD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619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0341.337">
            <a:extLst>
              <a:ext uri="{FF2B5EF4-FFF2-40B4-BE49-F238E27FC236}">
                <a16:creationId xmlns:a16="http://schemas.microsoft.com/office/drawing/2014/main" id="{57BF8D80-2E93-C5FD-D996-C2F457AD77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650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0910.375">
            <a:extLst>
              <a:ext uri="{FF2B5EF4-FFF2-40B4-BE49-F238E27FC236}">
                <a16:creationId xmlns:a16="http://schemas.microsoft.com/office/drawing/2014/main" id="{A612498D-4DD2-60DE-3655-076CC6CEC0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844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0925.554">
            <a:extLst>
              <a:ext uri="{FF2B5EF4-FFF2-40B4-BE49-F238E27FC236}">
                <a16:creationId xmlns:a16="http://schemas.microsoft.com/office/drawing/2014/main" id="{A5D1D70D-9A35-6BD6-E0C4-A4D770B469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228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001.005">
            <a:extLst>
              <a:ext uri="{FF2B5EF4-FFF2-40B4-BE49-F238E27FC236}">
                <a16:creationId xmlns:a16="http://schemas.microsoft.com/office/drawing/2014/main" id="{A5A9032E-6E0A-93CD-D612-54F4D314A5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971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109.093">
            <a:extLst>
              <a:ext uri="{FF2B5EF4-FFF2-40B4-BE49-F238E27FC236}">
                <a16:creationId xmlns:a16="http://schemas.microsoft.com/office/drawing/2014/main" id="{7C6F881C-2109-FC28-380A-D7BF6AEDBE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952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132.010">
            <a:extLst>
              <a:ext uri="{FF2B5EF4-FFF2-40B4-BE49-F238E27FC236}">
                <a16:creationId xmlns:a16="http://schemas.microsoft.com/office/drawing/2014/main" id="{8A3CDFCF-B503-FE47-9557-5AA878FDE5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141.174">
            <a:extLst>
              <a:ext uri="{FF2B5EF4-FFF2-40B4-BE49-F238E27FC236}">
                <a16:creationId xmlns:a16="http://schemas.microsoft.com/office/drawing/2014/main" id="{9CF71B19-A93E-D305-D7AC-E8B8768753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40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3838.774">
            <a:extLst>
              <a:ext uri="{FF2B5EF4-FFF2-40B4-BE49-F238E27FC236}">
                <a16:creationId xmlns:a16="http://schemas.microsoft.com/office/drawing/2014/main" id="{B54A8F70-2665-DAEB-4C11-E51C8A897E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759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250.363">
            <a:extLst>
              <a:ext uri="{FF2B5EF4-FFF2-40B4-BE49-F238E27FC236}">
                <a16:creationId xmlns:a16="http://schemas.microsoft.com/office/drawing/2014/main" id="{1D5CE63C-E1B1-C0A1-6AE9-ED4E9DFDEB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928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444.590">
            <a:extLst>
              <a:ext uri="{FF2B5EF4-FFF2-40B4-BE49-F238E27FC236}">
                <a16:creationId xmlns:a16="http://schemas.microsoft.com/office/drawing/2014/main" id="{F1851A12-284D-6E9B-5F0E-4596909DE4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15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451.122">
            <a:extLst>
              <a:ext uri="{FF2B5EF4-FFF2-40B4-BE49-F238E27FC236}">
                <a16:creationId xmlns:a16="http://schemas.microsoft.com/office/drawing/2014/main" id="{CD012450-908A-9C0A-68FA-9F16B469FA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491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501.254">
            <a:extLst>
              <a:ext uri="{FF2B5EF4-FFF2-40B4-BE49-F238E27FC236}">
                <a16:creationId xmlns:a16="http://schemas.microsoft.com/office/drawing/2014/main" id="{5278793C-4FD0-A5A2-42FE-80DA6A5854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31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507.634">
            <a:extLst>
              <a:ext uri="{FF2B5EF4-FFF2-40B4-BE49-F238E27FC236}">
                <a16:creationId xmlns:a16="http://schemas.microsoft.com/office/drawing/2014/main" id="{178025FF-995F-6087-E5A4-BDD0F594C5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855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516.810">
            <a:extLst>
              <a:ext uri="{FF2B5EF4-FFF2-40B4-BE49-F238E27FC236}">
                <a16:creationId xmlns:a16="http://schemas.microsoft.com/office/drawing/2014/main" id="{865DDBFB-61B3-B448-2B96-2B33D3CDEA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835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519.854">
            <a:extLst>
              <a:ext uri="{FF2B5EF4-FFF2-40B4-BE49-F238E27FC236}">
                <a16:creationId xmlns:a16="http://schemas.microsoft.com/office/drawing/2014/main" id="{2720F019-CF48-203A-0676-D04714DF06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305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526.170">
            <a:extLst>
              <a:ext uri="{FF2B5EF4-FFF2-40B4-BE49-F238E27FC236}">
                <a16:creationId xmlns:a16="http://schemas.microsoft.com/office/drawing/2014/main" id="{170AF1F3-221C-8841-E5C2-EE71001F0D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12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530.202">
            <a:extLst>
              <a:ext uri="{FF2B5EF4-FFF2-40B4-BE49-F238E27FC236}">
                <a16:creationId xmlns:a16="http://schemas.microsoft.com/office/drawing/2014/main" id="{4A6D07B4-4043-ABA3-EA63-F314319FAF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910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534.322">
            <a:extLst>
              <a:ext uri="{FF2B5EF4-FFF2-40B4-BE49-F238E27FC236}">
                <a16:creationId xmlns:a16="http://schemas.microsoft.com/office/drawing/2014/main" id="{E3F802DD-DD6A-19BF-15C2-0372905B12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582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3856.946">
            <a:extLst>
              <a:ext uri="{FF2B5EF4-FFF2-40B4-BE49-F238E27FC236}">
                <a16:creationId xmlns:a16="http://schemas.microsoft.com/office/drawing/2014/main" id="{31EC188F-369E-7F58-F876-71B26BCB05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047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545.690">
            <a:extLst>
              <a:ext uri="{FF2B5EF4-FFF2-40B4-BE49-F238E27FC236}">
                <a16:creationId xmlns:a16="http://schemas.microsoft.com/office/drawing/2014/main" id="{98C1884B-6548-7817-90C2-86D4E60B86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028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553.810">
            <a:extLst>
              <a:ext uri="{FF2B5EF4-FFF2-40B4-BE49-F238E27FC236}">
                <a16:creationId xmlns:a16="http://schemas.microsoft.com/office/drawing/2014/main" id="{6C1F460C-45D2-50FB-4DA9-DE77719246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119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613.596">
            <a:extLst>
              <a:ext uri="{FF2B5EF4-FFF2-40B4-BE49-F238E27FC236}">
                <a16:creationId xmlns:a16="http://schemas.microsoft.com/office/drawing/2014/main" id="{8A84A25B-B91D-305E-A303-870A0AFEEA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038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619.939">
            <a:extLst>
              <a:ext uri="{FF2B5EF4-FFF2-40B4-BE49-F238E27FC236}">
                <a16:creationId xmlns:a16="http://schemas.microsoft.com/office/drawing/2014/main" id="{5A794CBA-1AAE-2DD0-B87A-15D95DBB8C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245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624.755">
            <a:extLst>
              <a:ext uri="{FF2B5EF4-FFF2-40B4-BE49-F238E27FC236}">
                <a16:creationId xmlns:a16="http://schemas.microsoft.com/office/drawing/2014/main" id="{D3CE0C34-BD40-6CA7-D05B-A10AF64AF4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74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633.666">
            <a:extLst>
              <a:ext uri="{FF2B5EF4-FFF2-40B4-BE49-F238E27FC236}">
                <a16:creationId xmlns:a16="http://schemas.microsoft.com/office/drawing/2014/main" id="{BB976179-E2FA-A548-5CFF-A44B20E832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744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640.845">
            <a:extLst>
              <a:ext uri="{FF2B5EF4-FFF2-40B4-BE49-F238E27FC236}">
                <a16:creationId xmlns:a16="http://schemas.microsoft.com/office/drawing/2014/main" id="{D90E7CF6-8631-1FE0-42C6-81AEB50C95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44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647.850">
            <a:extLst>
              <a:ext uri="{FF2B5EF4-FFF2-40B4-BE49-F238E27FC236}">
                <a16:creationId xmlns:a16="http://schemas.microsoft.com/office/drawing/2014/main" id="{C8343E25-CE4F-1BD8-7BB0-A7181BE1B4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550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657.590">
            <a:extLst>
              <a:ext uri="{FF2B5EF4-FFF2-40B4-BE49-F238E27FC236}">
                <a16:creationId xmlns:a16="http://schemas.microsoft.com/office/drawing/2014/main" id="{5CD89C13-1AED-8370-1F66-426B125FBD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433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744.873">
            <a:extLst>
              <a:ext uri="{FF2B5EF4-FFF2-40B4-BE49-F238E27FC236}">
                <a16:creationId xmlns:a16="http://schemas.microsoft.com/office/drawing/2014/main" id="{DEC09ECA-A209-6857-721D-C60D661311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35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23900.214">
            <a:extLst>
              <a:ext uri="{FF2B5EF4-FFF2-40B4-BE49-F238E27FC236}">
                <a16:creationId xmlns:a16="http://schemas.microsoft.com/office/drawing/2014/main" id="{1DF91AFB-A1F3-7708-E6FF-6AE38F3E03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976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758.522">
            <a:extLst>
              <a:ext uri="{FF2B5EF4-FFF2-40B4-BE49-F238E27FC236}">
                <a16:creationId xmlns:a16="http://schemas.microsoft.com/office/drawing/2014/main" id="{4BB48AE9-F489-E765-BC2E-CE1DBFB653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992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813.186">
            <a:extLst>
              <a:ext uri="{FF2B5EF4-FFF2-40B4-BE49-F238E27FC236}">
                <a16:creationId xmlns:a16="http://schemas.microsoft.com/office/drawing/2014/main" id="{01D2782E-CD93-3C62-6407-6C0E94760A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323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857.887">
            <a:extLst>
              <a:ext uri="{FF2B5EF4-FFF2-40B4-BE49-F238E27FC236}">
                <a16:creationId xmlns:a16="http://schemas.microsoft.com/office/drawing/2014/main" id="{1AA69DDD-46F3-C02A-22EF-8193A65486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056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1907.990">
            <a:extLst>
              <a:ext uri="{FF2B5EF4-FFF2-40B4-BE49-F238E27FC236}">
                <a16:creationId xmlns:a16="http://schemas.microsoft.com/office/drawing/2014/main" id="{EB06E106-DCA2-B92F-4513-460F238956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168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2102.250">
            <a:extLst>
              <a:ext uri="{FF2B5EF4-FFF2-40B4-BE49-F238E27FC236}">
                <a16:creationId xmlns:a16="http://schemas.microsoft.com/office/drawing/2014/main" id="{CE493C66-E789-BC9D-A366-B2E7F5164A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813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2411.075">
            <a:extLst>
              <a:ext uri="{FF2B5EF4-FFF2-40B4-BE49-F238E27FC236}">
                <a16:creationId xmlns:a16="http://schemas.microsoft.com/office/drawing/2014/main" id="{8AE9324D-8E96-DFD3-7656-775595633C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168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2421.430">
            <a:extLst>
              <a:ext uri="{FF2B5EF4-FFF2-40B4-BE49-F238E27FC236}">
                <a16:creationId xmlns:a16="http://schemas.microsoft.com/office/drawing/2014/main" id="{B01785FC-D4B9-52F2-AE9D-088315667D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930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2459.439">
            <a:extLst>
              <a:ext uri="{FF2B5EF4-FFF2-40B4-BE49-F238E27FC236}">
                <a16:creationId xmlns:a16="http://schemas.microsoft.com/office/drawing/2014/main" id="{1198A3F3-0ACB-1869-1B06-C3B1AFFF9A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862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2506.835">
            <a:extLst>
              <a:ext uri="{FF2B5EF4-FFF2-40B4-BE49-F238E27FC236}">
                <a16:creationId xmlns:a16="http://schemas.microsoft.com/office/drawing/2014/main" id="{F92E4469-370E-04EB-D510-AAAEC2373D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639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2531.550">
            <a:extLst>
              <a:ext uri="{FF2B5EF4-FFF2-40B4-BE49-F238E27FC236}">
                <a16:creationId xmlns:a16="http://schemas.microsoft.com/office/drawing/2014/main" id="{5363F684-3787-B626-3587-7E80235F57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88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宽屏</PresentationFormat>
  <Paragraphs>0</Paragraphs>
  <Slides>99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03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Qiu Ivan</dc:creator>
  <cp:lastModifiedBy>Qiu Ivan</cp:lastModifiedBy>
  <cp:revision>1</cp:revision>
  <dcterms:created xsi:type="dcterms:W3CDTF">2022-06-20T13:59:57Z</dcterms:created>
  <dcterms:modified xsi:type="dcterms:W3CDTF">2022-06-20T14:01:10Z</dcterms:modified>
</cp:coreProperties>
</file>